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16" autoAdjust="0"/>
    <p:restoredTop sz="97994" autoAdjust="0"/>
  </p:normalViewPr>
  <p:slideViewPr>
    <p:cSldViewPr>
      <p:cViewPr>
        <p:scale>
          <a:sx n="96" d="100"/>
          <a:sy n="96" d="100"/>
        </p:scale>
        <p:origin x="-1374" y="-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220BB-CB8C-423B-821B-9EF2D904A379}" type="datetimeFigureOut">
              <a:rPr lang="ko-KR" altLang="en-US" smtClean="0"/>
              <a:t>2019-09-01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E07019-816F-40DB-B479-34D70F44C6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185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902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852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8553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942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5548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720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8313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5107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3173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659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0465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136C-825C-48F4-A5C5-493E1120ABD0}" type="datetimeFigureOut">
              <a:rPr lang="ko-KR" altLang="en-US" smtClean="0"/>
              <a:t>2019-09-01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60732-3C44-4DFC-8AD9-8FAEB88E56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320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62" y="104311"/>
            <a:ext cx="8783276" cy="664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4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35" y="99547"/>
            <a:ext cx="8802329" cy="665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98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62" y="99547"/>
            <a:ext cx="8783276" cy="665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65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A4 용지(210x297mm)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Company>XP R2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8</cp:revision>
  <dcterms:created xsi:type="dcterms:W3CDTF">2019-09-01T08:55:40Z</dcterms:created>
  <dcterms:modified xsi:type="dcterms:W3CDTF">2019-09-01T09:17:31Z</dcterms:modified>
</cp:coreProperties>
</file>